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E73"/>
    <a:srgbClr val="E84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842B9-EA85-4840-A117-E22D1FBCF2AE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C3E8C-26FE-4609-91AE-4A4A6B6BF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2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C3E8C-26FE-4609-91AE-4A4A6B6BFC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8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B81E7-82C0-4F2B-8E9B-8900CF7C0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6F573-B2AE-4534-BF4B-E9A0DDF78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E45E8A-B20F-4988-920F-36C8EE8C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A0A66-1489-4CF0-8645-281D3B0A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0716-F991-44C7-8ED6-0FD7621C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C7388-A70C-49B1-BC9B-098434D2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012F5E-3EDD-4068-961F-9A8C13255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F3C8D-BF87-4281-A157-254CFF3D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B1C5A-DC69-42DB-858E-DDF44E81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64DE3-140D-422E-BCBB-3B7CE86F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9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EA82A6-3A4D-41A5-AFE6-49B38882C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BEB66-BD16-416A-BA11-CEFE48171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E70DF-BCF7-45CB-951F-7D10E5FC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DE464-8CA3-43C0-A0B7-662E2B87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B74B4-2F2D-49F1-8BDE-B0E88365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3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7AC4E-F365-4603-B3E5-4D1BF86B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2F5ED-42D1-46BA-8EF1-12211647E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288000-93B0-403D-B7B6-7237FD1F5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17287-EA39-4292-B710-D36E02DD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06571-4B5F-46D5-B89F-EAC1BBB4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7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21F96-8BA1-44F4-BFFD-203366F1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AA0EC4-DFBF-4100-AF09-254862503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DD6C54-6697-426E-A188-0B27480C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EFBBF-BC3C-42C1-ABF8-E798D938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0AA5F-5D71-4581-9DC7-F84581A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5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5D35E-CD01-4173-B798-E6BBD99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E472B-027E-4EE4-A215-296B5058B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B63566-195D-4531-B0F6-026F0B948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E2E90-C953-49DF-8B13-2B7E24CF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9CAC1-04E7-43FE-A25D-C2B83C20F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483BEA-6823-4DBE-89EB-EA95F486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2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469D-61D4-4F90-A370-7F6DE284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1BFE06-041B-4279-AAD0-E36D90F68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EDAF82-8FA1-4F82-8B68-DFF9FC240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5B891-1FC4-45CB-A0E3-F42B844BE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5FCD2-F1CE-4C5D-87F0-FB8913328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1E6936-41D7-40CF-9F71-DDA9F275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AA6180-BF3F-4722-96CA-F74D27F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8C7C67-4445-4E6C-AE82-97266D69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2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97A-D3FE-4A81-A719-DD241CD6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FA5607-C2E0-4D0B-B349-E37CB35D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61DF80-9A5F-4464-9F1D-951BDE5B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CD2E0-E253-4FBC-AD23-593D5B33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4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4EC671-A2EC-4354-B30A-63DB1395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F205ED-3BB8-44E1-9D2B-D74EE0235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08FF5-9C34-40E1-960D-A7FA48B2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0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30B65-E307-4DC5-AAE8-A23AF40A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56775-88BC-4C7C-9894-EC77A81E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F9B4B1-2BE0-4B72-8B6E-BEF0C29F1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DEB12-62D6-4B4F-964E-4C6B910A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BF751-71ED-4B95-892E-A8FBEB53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F3324D-D69C-4E24-BD40-4FD3BF49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34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CA961-856A-4054-8A1D-43B8B892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524AD8-0D44-4D82-9F78-03C56806F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725E7A-5619-4B58-888A-0E7B1D624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9104A8-F05F-4066-A634-B1486865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08E495-FAA1-42F4-9EE6-8FA640D3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6A1B0-7499-45AD-AD62-0CD11117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847005-16EB-4587-8C43-BCE1705A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F584DD-9968-44D6-A68E-008D6BBE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D8E7F-6107-44BF-9E21-F42C31A1C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B2850-78F8-48FB-A109-29F3EA144719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B9F3B-73DA-400A-92D0-8B1A556E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CD5B8-2C87-4783-94A4-0B0B6C82E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82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17/06/relationships/model3d" Target="../media/model3d1.glb"/><Relationship Id="rId7" Type="http://schemas.openxmlformats.org/officeDocument/2006/relationships/hyperlink" Target="https://www.remix3d.com/details/G009SVF0H1P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hyperlink" Target="https://www.remix3d.com/details/G009SV30QBX7" TargetMode="External"/><Relationship Id="rId4" Type="http://schemas.openxmlformats.org/officeDocument/2006/relationships/hyperlink" Target="https://www.remix3d.com/details/G009SXG0Z00H" TargetMode="External"/><Relationship Id="rId9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정육면체 3">
            <a:extLst>
              <a:ext uri="{FF2B5EF4-FFF2-40B4-BE49-F238E27FC236}">
                <a16:creationId xmlns:a16="http://schemas.microsoft.com/office/drawing/2014/main" id="{FF841FB7-E1B1-4EA4-9217-8CC3646EF38B}"/>
              </a:ext>
            </a:extLst>
          </p:cNvPr>
          <p:cNvSpPr/>
          <p:nvPr/>
        </p:nvSpPr>
        <p:spPr>
          <a:xfrm>
            <a:off x="1334102" y="865436"/>
            <a:ext cx="2610722" cy="4712300"/>
          </a:xfrm>
          <a:prstGeom prst="cube">
            <a:avLst>
              <a:gd name="adj" fmla="val 483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B3E8EFE8-021C-468D-BBCA-259D51A5925C}"/>
              </a:ext>
            </a:extLst>
          </p:cNvPr>
          <p:cNvSpPr/>
          <p:nvPr/>
        </p:nvSpPr>
        <p:spPr>
          <a:xfrm>
            <a:off x="170493" y="4942531"/>
            <a:ext cx="2500004" cy="1788683"/>
          </a:xfrm>
          <a:prstGeom prst="cube">
            <a:avLst>
              <a:gd name="adj" fmla="val 657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83CB899-03AF-419F-A03E-A05AECD09A27}"/>
              </a:ext>
            </a:extLst>
          </p:cNvPr>
          <p:cNvSpPr/>
          <p:nvPr/>
        </p:nvSpPr>
        <p:spPr>
          <a:xfrm>
            <a:off x="2871273" y="3412531"/>
            <a:ext cx="473948" cy="1145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BF3C4344-4BC6-49EC-BB16-8574231ED8D3}"/>
              </a:ext>
            </a:extLst>
          </p:cNvPr>
          <p:cNvSpPr/>
          <p:nvPr/>
        </p:nvSpPr>
        <p:spPr>
          <a:xfrm>
            <a:off x="2889375" y="1702522"/>
            <a:ext cx="938718" cy="1490388"/>
          </a:xfrm>
          <a:prstGeom prst="cube">
            <a:avLst>
              <a:gd name="adj" fmla="val 95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BEB94B8B-C951-4082-A1DB-57C39F7150E3}"/>
              </a:ext>
            </a:extLst>
          </p:cNvPr>
          <p:cNvSpPr/>
          <p:nvPr/>
        </p:nvSpPr>
        <p:spPr>
          <a:xfrm>
            <a:off x="2709409" y="4192296"/>
            <a:ext cx="2538917" cy="1329528"/>
          </a:xfrm>
          <a:prstGeom prst="cube">
            <a:avLst>
              <a:gd name="adj" fmla="val 918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ED95A3E-C401-4CDE-9082-EDFA69F2FD25}"/>
              </a:ext>
            </a:extLst>
          </p:cNvPr>
          <p:cNvCxnSpPr>
            <a:cxnSpLocks/>
          </p:cNvCxnSpPr>
          <p:nvPr/>
        </p:nvCxnSpPr>
        <p:spPr>
          <a:xfrm>
            <a:off x="3039427" y="4215179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7121324-DB0C-465D-BCB9-AAD8AB4DEF35}"/>
              </a:ext>
            </a:extLst>
          </p:cNvPr>
          <p:cNvCxnSpPr>
            <a:cxnSpLocks/>
          </p:cNvCxnSpPr>
          <p:nvPr/>
        </p:nvCxnSpPr>
        <p:spPr>
          <a:xfrm>
            <a:off x="3207582" y="4057027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A1C50F2-B360-4BC6-B9B3-C585E77EF363}"/>
              </a:ext>
            </a:extLst>
          </p:cNvPr>
          <p:cNvCxnSpPr>
            <a:cxnSpLocks/>
          </p:cNvCxnSpPr>
          <p:nvPr/>
        </p:nvCxnSpPr>
        <p:spPr>
          <a:xfrm>
            <a:off x="3039427" y="4896866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D51AED9-A714-4916-B328-76855209AF0B}"/>
              </a:ext>
            </a:extLst>
          </p:cNvPr>
          <p:cNvCxnSpPr>
            <a:cxnSpLocks/>
          </p:cNvCxnSpPr>
          <p:nvPr/>
        </p:nvCxnSpPr>
        <p:spPr>
          <a:xfrm>
            <a:off x="3207582" y="4668288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7372634-0BE2-42A1-9204-0FABE7F58823}"/>
              </a:ext>
            </a:extLst>
          </p:cNvPr>
          <p:cNvSpPr/>
          <p:nvPr/>
        </p:nvSpPr>
        <p:spPr>
          <a:xfrm>
            <a:off x="3672452" y="2489957"/>
            <a:ext cx="145913" cy="1653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3E6CD1-B897-432A-966C-7F06F7003409}"/>
              </a:ext>
            </a:extLst>
          </p:cNvPr>
          <p:cNvSpPr/>
          <p:nvPr/>
        </p:nvSpPr>
        <p:spPr>
          <a:xfrm>
            <a:off x="3667589" y="2730468"/>
            <a:ext cx="145913" cy="1653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모델 26" descr="Camera">
                <a:extLst>
                  <a:ext uri="{FF2B5EF4-FFF2-40B4-BE49-F238E27FC236}">
                    <a16:creationId xmlns:a16="http://schemas.microsoft.com/office/drawing/2014/main" id="{3AD03092-5413-4B4D-9328-A74DC67D60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1230547"/>
                  </p:ext>
                </p:extLst>
              </p:nvPr>
            </p:nvGraphicFramePr>
            <p:xfrm>
              <a:off x="2011632" y="29184"/>
              <a:ext cx="1444199" cy="19192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44199" cy="1919264"/>
                    </a:xfrm>
                    <a:prstGeom prst="rect">
                      <a:avLst/>
                    </a:prstGeom>
                  </am3d:spPr>
                  <am3d:camera>
                    <am3d:pos x="0" y="0" z="638611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8723" d="1000000"/>
                    <am3d:preTrans dx="-2391254" dy="-1675586" dz="-25747906"/>
                    <am3d:scale>
                      <am3d:sx n="1000000" d="1000000"/>
                      <am3d:sy n="1000000" d="1000000"/>
                      <am3d:sz n="1000000" d="1000000"/>
                    </am3d:scale>
                    <am3d:rot ax="3405507" ay="2008705" az="2405071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26603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모델 26" descr="Camera">
                <a:extLst>
                  <a:ext uri="{FF2B5EF4-FFF2-40B4-BE49-F238E27FC236}">
                    <a16:creationId xmlns:a16="http://schemas.microsoft.com/office/drawing/2014/main" id="{3AD03092-5413-4B4D-9328-A74DC67D60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632" y="29184"/>
                <a:ext cx="1444199" cy="1919264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342FD306-6F61-41C6-B080-3113A0E62810}"/>
              </a:ext>
            </a:extLst>
          </p:cNvPr>
          <p:cNvSpPr/>
          <p:nvPr/>
        </p:nvSpPr>
        <p:spPr>
          <a:xfrm>
            <a:off x="648198" y="5729264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380CD26-557E-4E30-B0B9-0F0F37296D0C}"/>
              </a:ext>
            </a:extLst>
          </p:cNvPr>
          <p:cNvSpPr/>
          <p:nvPr/>
        </p:nvSpPr>
        <p:spPr>
          <a:xfrm>
            <a:off x="1027050" y="5347625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374DA2-6A45-459C-AF6E-9439E4BECDD3}"/>
              </a:ext>
            </a:extLst>
          </p:cNvPr>
          <p:cNvSpPr/>
          <p:nvPr/>
        </p:nvSpPr>
        <p:spPr>
          <a:xfrm>
            <a:off x="1396850" y="4991708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25DF561-5CB4-4EB0-B36C-DCF936964069}"/>
              </a:ext>
            </a:extLst>
          </p:cNvPr>
          <p:cNvSpPr/>
          <p:nvPr/>
        </p:nvSpPr>
        <p:spPr>
          <a:xfrm>
            <a:off x="3383326" y="2937366"/>
            <a:ext cx="473948" cy="1145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9B2B93-C596-4E81-BDAD-F605E5627D2C}"/>
              </a:ext>
            </a:extLst>
          </p:cNvPr>
          <p:cNvCxnSpPr>
            <a:cxnSpLocks/>
          </p:cNvCxnSpPr>
          <p:nvPr/>
        </p:nvCxnSpPr>
        <p:spPr>
          <a:xfrm>
            <a:off x="3554647" y="3664659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2212EF5-BB28-4DFF-B881-43B47DDAD0D0}"/>
              </a:ext>
            </a:extLst>
          </p:cNvPr>
          <p:cNvCxnSpPr>
            <a:cxnSpLocks/>
          </p:cNvCxnSpPr>
          <p:nvPr/>
        </p:nvCxnSpPr>
        <p:spPr>
          <a:xfrm>
            <a:off x="3722802" y="3506507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39B751B-95B6-44B5-A29B-83CF9BC962E7}"/>
              </a:ext>
            </a:extLst>
          </p:cNvPr>
          <p:cNvCxnSpPr>
            <a:cxnSpLocks/>
          </p:cNvCxnSpPr>
          <p:nvPr/>
        </p:nvCxnSpPr>
        <p:spPr>
          <a:xfrm>
            <a:off x="3554647" y="4346346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1F25E8C-8392-43DC-A274-788AB4F957AE}"/>
              </a:ext>
            </a:extLst>
          </p:cNvPr>
          <p:cNvCxnSpPr>
            <a:cxnSpLocks/>
          </p:cNvCxnSpPr>
          <p:nvPr/>
        </p:nvCxnSpPr>
        <p:spPr>
          <a:xfrm>
            <a:off x="3722802" y="4117768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9087D59F-A39E-4EBB-93F2-679D2B8024FE}"/>
              </a:ext>
            </a:extLst>
          </p:cNvPr>
          <p:cNvSpPr/>
          <p:nvPr/>
        </p:nvSpPr>
        <p:spPr>
          <a:xfrm>
            <a:off x="6635738" y="2392380"/>
            <a:ext cx="1791802" cy="3109690"/>
          </a:xfrm>
          <a:prstGeom prst="cube">
            <a:avLst>
              <a:gd name="adj" fmla="val 483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E584D6E-27C3-41BC-B8F6-3D7E98594213}"/>
              </a:ext>
            </a:extLst>
          </p:cNvPr>
          <p:cNvSpPr/>
          <p:nvPr/>
        </p:nvSpPr>
        <p:spPr>
          <a:xfrm>
            <a:off x="7684603" y="3311030"/>
            <a:ext cx="640017" cy="11809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ADD7C3EC-CF90-4C6B-A977-E9B86F708259}"/>
              </a:ext>
            </a:extLst>
          </p:cNvPr>
          <p:cNvSpPr/>
          <p:nvPr/>
        </p:nvSpPr>
        <p:spPr>
          <a:xfrm>
            <a:off x="7538391" y="4538082"/>
            <a:ext cx="1894576" cy="963987"/>
          </a:xfrm>
          <a:prstGeom prst="cube">
            <a:avLst>
              <a:gd name="adj" fmla="val 918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0CCCF92-AD3D-4B1A-9D99-144117B72D06}"/>
              </a:ext>
            </a:extLst>
          </p:cNvPr>
          <p:cNvCxnSpPr>
            <a:cxnSpLocks/>
          </p:cNvCxnSpPr>
          <p:nvPr/>
        </p:nvCxnSpPr>
        <p:spPr>
          <a:xfrm>
            <a:off x="7939240" y="4124336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DD69BBC-F7EB-46A8-B690-A7FCA7D61E28}"/>
              </a:ext>
            </a:extLst>
          </p:cNvPr>
          <p:cNvCxnSpPr>
            <a:cxnSpLocks/>
          </p:cNvCxnSpPr>
          <p:nvPr/>
        </p:nvCxnSpPr>
        <p:spPr>
          <a:xfrm>
            <a:off x="8107395" y="3966184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8A09580-2131-4C20-9820-2DDFD12BFB15}"/>
              </a:ext>
            </a:extLst>
          </p:cNvPr>
          <p:cNvCxnSpPr>
            <a:cxnSpLocks/>
          </p:cNvCxnSpPr>
          <p:nvPr/>
        </p:nvCxnSpPr>
        <p:spPr>
          <a:xfrm>
            <a:off x="7939240" y="4806023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07163DE-24E9-4923-92D8-62D7C3AEFD00}"/>
              </a:ext>
            </a:extLst>
          </p:cNvPr>
          <p:cNvCxnSpPr>
            <a:cxnSpLocks/>
          </p:cNvCxnSpPr>
          <p:nvPr/>
        </p:nvCxnSpPr>
        <p:spPr>
          <a:xfrm>
            <a:off x="8107395" y="4577445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정육면체 60">
            <a:extLst>
              <a:ext uri="{FF2B5EF4-FFF2-40B4-BE49-F238E27FC236}">
                <a16:creationId xmlns:a16="http://schemas.microsoft.com/office/drawing/2014/main" id="{597DC062-D188-4D92-B04F-4DE4B19C5A6B}"/>
              </a:ext>
            </a:extLst>
          </p:cNvPr>
          <p:cNvSpPr/>
          <p:nvPr/>
        </p:nvSpPr>
        <p:spPr>
          <a:xfrm>
            <a:off x="8375465" y="4345595"/>
            <a:ext cx="3599234" cy="1611520"/>
          </a:xfrm>
          <a:prstGeom prst="cube">
            <a:avLst>
              <a:gd name="adj" fmla="val 91399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FBADBEF-E337-4C37-B5BE-783052425EAD}"/>
              </a:ext>
            </a:extLst>
          </p:cNvPr>
          <p:cNvSpPr/>
          <p:nvPr/>
        </p:nvSpPr>
        <p:spPr>
          <a:xfrm>
            <a:off x="4017370" y="1828301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모니터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D9B9FF-493F-465B-A60A-5AC84AC9A75A}"/>
              </a:ext>
            </a:extLst>
          </p:cNvPr>
          <p:cNvSpPr/>
          <p:nvPr/>
        </p:nvSpPr>
        <p:spPr>
          <a:xfrm>
            <a:off x="3472863" y="383737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객체추적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 모델 68" descr="os camera">
                <a:extLst>
                  <a:ext uri="{FF2B5EF4-FFF2-40B4-BE49-F238E27FC236}">
                    <a16:creationId xmlns:a16="http://schemas.microsoft.com/office/drawing/2014/main" id="{130C0198-04E7-4BC6-B93C-0650137608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0100317"/>
                  </p:ext>
                </p:extLst>
              </p:nvPr>
            </p:nvGraphicFramePr>
            <p:xfrm rot="19776044" flipV="1">
              <a:off x="2584706" y="1280850"/>
              <a:ext cx="1628910" cy="667138"/>
            </p:xfrm>
            <a:graphic>
              <a:graphicData uri="http://schemas.microsoft.com/office/drawing/2017/model3d">
                <am3d:model3d r:embed="rId6">
                  <am3d:spPr>
                    <a:xfrm rot="19776044" flipV="1">
                      <a:off x="0" y="0"/>
                      <a:ext cx="1628910" cy="667138"/>
                    </a:xfrm>
                    <a:prstGeom prst="rect">
                      <a:avLst/>
                    </a:prstGeom>
                  </am3d:spPr>
                  <am3d:camera>
                    <am3d:pos x="0" y="0" z="48215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254" d="1000000"/>
                    <am3d:preTrans dx="-6482496" dy="1838600" dz="-6993285"/>
                    <am3d:scale>
                      <am3d:sx n="1000000" d="1000000"/>
                      <am3d:sy n="1000000" d="1000000"/>
                      <am3d:sz n="1000000" d="1000000"/>
                    </am3d:scale>
                    <am3d:rot ax="-3797711" ay="458425" az="-888227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16719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 모델 68" descr="os camera">
                <a:extLst>
                  <a:ext uri="{FF2B5EF4-FFF2-40B4-BE49-F238E27FC236}">
                    <a16:creationId xmlns:a16="http://schemas.microsoft.com/office/drawing/2014/main" id="{130C0198-04E7-4BC6-B93C-0650137608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9776044" flipV="1">
                <a:off x="2584706" y="1280850"/>
                <a:ext cx="1628910" cy="667138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9B3715BA-75DA-4923-9620-2F5E71D8CF23}"/>
              </a:ext>
            </a:extLst>
          </p:cNvPr>
          <p:cNvSpPr/>
          <p:nvPr/>
        </p:nvSpPr>
        <p:spPr>
          <a:xfrm>
            <a:off x="2094882" y="6199423"/>
            <a:ext cx="2175557" cy="309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지능발달 버튼 놀이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3E87288-2717-4CC1-93D0-1D0693530A6E}"/>
              </a:ext>
            </a:extLst>
          </p:cNvPr>
          <p:cNvSpPr/>
          <p:nvPr/>
        </p:nvSpPr>
        <p:spPr>
          <a:xfrm>
            <a:off x="4026639" y="2687061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3977CD-0D98-4459-AFEF-4DEC309CE8A7}"/>
              </a:ext>
            </a:extLst>
          </p:cNvPr>
          <p:cNvSpPr/>
          <p:nvPr/>
        </p:nvSpPr>
        <p:spPr>
          <a:xfrm>
            <a:off x="4023991" y="2353379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스피커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6D02DF-E446-4546-96BA-62F92A93C894}"/>
              </a:ext>
            </a:extLst>
          </p:cNvPr>
          <p:cNvSpPr/>
          <p:nvPr/>
        </p:nvSpPr>
        <p:spPr>
          <a:xfrm>
            <a:off x="4023991" y="3377776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먹이통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5910C8-3C57-4318-B422-AD44E87A5AF7}"/>
              </a:ext>
            </a:extLst>
          </p:cNvPr>
          <p:cNvSpPr/>
          <p:nvPr/>
        </p:nvSpPr>
        <p:spPr>
          <a:xfrm>
            <a:off x="1818299" y="3988801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간식통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41A6CBF-7872-438D-9D2E-3C1561F50999}"/>
              </a:ext>
            </a:extLst>
          </p:cNvPr>
          <p:cNvSpPr/>
          <p:nvPr/>
        </p:nvSpPr>
        <p:spPr>
          <a:xfrm>
            <a:off x="4088030" y="1038966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자세인식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D5F273E-9F70-41BA-9186-1E84F00BA89C}"/>
              </a:ext>
            </a:extLst>
          </p:cNvPr>
          <p:cNvSpPr/>
          <p:nvPr/>
        </p:nvSpPr>
        <p:spPr>
          <a:xfrm>
            <a:off x="8467203" y="3727329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간식통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0F1C6F7-1426-4EBC-B51F-C4FA8090A813}"/>
              </a:ext>
            </a:extLst>
          </p:cNvPr>
          <p:cNvSpPr/>
          <p:nvPr/>
        </p:nvSpPr>
        <p:spPr>
          <a:xfrm>
            <a:off x="9601121" y="4910438"/>
            <a:ext cx="1107961" cy="29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배변패드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모델 78" descr="Cam">
                <a:extLst>
                  <a:ext uri="{FF2B5EF4-FFF2-40B4-BE49-F238E27FC236}">
                    <a16:creationId xmlns:a16="http://schemas.microsoft.com/office/drawing/2014/main" id="{E0C08784-8F9B-43A6-83D7-9530571367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4654231"/>
                  </p:ext>
                </p:extLst>
              </p:nvPr>
            </p:nvGraphicFramePr>
            <p:xfrm>
              <a:off x="7142330" y="1900724"/>
              <a:ext cx="796910" cy="1195365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96910" cy="1195365"/>
                    </a:xfrm>
                    <a:prstGeom prst="rect">
                      <a:avLst/>
                    </a:prstGeom>
                  </am3d:spPr>
                  <am3d:camera>
                    <am3d:pos x="0" y="0" z="772995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1690" d="1000000"/>
                    <am3d:preTrans dx="2956507" dy="-5967523" dz="47336"/>
                    <am3d:scale>
                      <am3d:sx n="1000000" d="1000000"/>
                      <am3d:sy n="1000000" d="1000000"/>
                      <am3d:sz n="1000000" d="1000000"/>
                    </am3d:scale>
                    <am3d:rot ax="2651839" ay="2045895" az="1715720"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17456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모델 78" descr="Cam">
                <a:extLst>
                  <a:ext uri="{FF2B5EF4-FFF2-40B4-BE49-F238E27FC236}">
                    <a16:creationId xmlns:a16="http://schemas.microsoft.com/office/drawing/2014/main" id="{E0C08784-8F9B-43A6-83D7-9530571367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42330" y="1900724"/>
                <a:ext cx="796910" cy="1195365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직사각형 79">
            <a:extLst>
              <a:ext uri="{FF2B5EF4-FFF2-40B4-BE49-F238E27FC236}">
                <a16:creationId xmlns:a16="http://schemas.microsoft.com/office/drawing/2014/main" id="{521E5BC6-AF43-42D7-875E-157B78E1D31A}"/>
              </a:ext>
            </a:extLst>
          </p:cNvPr>
          <p:cNvSpPr/>
          <p:nvPr/>
        </p:nvSpPr>
        <p:spPr>
          <a:xfrm>
            <a:off x="7910052" y="2030596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배변인식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6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</Words>
  <Application>Microsoft Office PowerPoint</Application>
  <PresentationFormat>와이드스크린</PresentationFormat>
  <Paragraphs>12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황인건</dc:creator>
  <cp:lastModifiedBy>황인건</cp:lastModifiedBy>
  <cp:revision>5</cp:revision>
  <dcterms:created xsi:type="dcterms:W3CDTF">2019-04-04T04:02:01Z</dcterms:created>
  <dcterms:modified xsi:type="dcterms:W3CDTF">2019-04-04T04:39:08Z</dcterms:modified>
</cp:coreProperties>
</file>